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handoutMasterIdLst>
    <p:handoutMasterId r:id="rId23"/>
  </p:handoutMasterIdLst>
  <p:sldIdLst>
    <p:sldId id="312" r:id="rId2"/>
    <p:sldId id="392" r:id="rId3"/>
    <p:sldId id="393" r:id="rId4"/>
    <p:sldId id="394" r:id="rId5"/>
    <p:sldId id="409" r:id="rId6"/>
    <p:sldId id="395" r:id="rId7"/>
    <p:sldId id="396" r:id="rId8"/>
    <p:sldId id="404" r:id="rId9"/>
    <p:sldId id="402" r:id="rId10"/>
    <p:sldId id="398" r:id="rId11"/>
    <p:sldId id="412" r:id="rId12"/>
    <p:sldId id="399" r:id="rId13"/>
    <p:sldId id="403" r:id="rId14"/>
    <p:sldId id="400" r:id="rId15"/>
    <p:sldId id="408" r:id="rId16"/>
    <p:sldId id="410" r:id="rId17"/>
    <p:sldId id="411" r:id="rId18"/>
    <p:sldId id="401" r:id="rId19"/>
    <p:sldId id="406" r:id="rId20"/>
    <p:sldId id="407" r:id="rId21"/>
  </p:sldIdLst>
  <p:sldSz cx="9144000" cy="6858000" type="screen4x3"/>
  <p:notesSz cx="6796088" cy="992505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pitchFamily="34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3126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5515" autoAdjust="0"/>
    <p:restoredTop sz="95584" autoAdjust="0"/>
  </p:normalViewPr>
  <p:slideViewPr>
    <p:cSldViewPr>
      <p:cViewPr varScale="1">
        <p:scale>
          <a:sx n="113" d="100"/>
          <a:sy n="113" d="100"/>
        </p:scale>
        <p:origin x="-1572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8" d="100"/>
          <a:sy n="58" d="100"/>
        </p:scale>
        <p:origin x="-2532" y="-96"/>
      </p:cViewPr>
      <p:guideLst>
        <p:guide orient="horz" pos="3126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9575" cy="49530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>
            <a:lvl1pPr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 sz="1400"/>
            </a:pPr>
            <a:endParaRPr lang="de-DE"/>
          </a:p>
        </p:txBody>
      </p:sp>
      <p:sp>
        <p:nvSpPr>
          <p:cNvPr id="3" name="Datumsplatzhalter 2"/>
          <p:cNvSpPr txBox="1">
            <a:spLocks noGrp="1"/>
          </p:cNvSpPr>
          <p:nvPr>
            <p:ph type="dt" sz="quarter" idx="1"/>
          </p:nvPr>
        </p:nvSpPr>
        <p:spPr>
          <a:xfrm>
            <a:off x="3848100" y="0"/>
            <a:ext cx="2947988" cy="49530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compatLnSpc="1"/>
          <a:lstStyle>
            <a:lvl1pPr algn="r"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 sz="1400"/>
            </a:pPr>
            <a:endParaRPr lang="de-DE"/>
          </a:p>
        </p:txBody>
      </p:sp>
      <p:sp>
        <p:nvSpPr>
          <p:cNvPr id="4" name="Fußzeilenplatzhalter 3"/>
          <p:cNvSpPr txBox="1">
            <a:spLocks noGrp="1"/>
          </p:cNvSpPr>
          <p:nvPr>
            <p:ph type="ftr" sz="quarter" idx="2"/>
          </p:nvPr>
        </p:nvSpPr>
        <p:spPr>
          <a:xfrm>
            <a:off x="0" y="9429750"/>
            <a:ext cx="2949575" cy="49530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>
            <a:lvl1pPr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 sz="1400"/>
            </a:pPr>
            <a:endParaRPr lang="de-DE"/>
          </a:p>
        </p:txBody>
      </p:sp>
      <p:sp>
        <p:nvSpPr>
          <p:cNvPr id="5" name="Foliennummernplatzhalter 4"/>
          <p:cNvSpPr txBox="1">
            <a:spLocks noGrp="1"/>
          </p:cNvSpPr>
          <p:nvPr>
            <p:ph type="sldNum" sz="quarter" idx="3"/>
          </p:nvPr>
        </p:nvSpPr>
        <p:spPr>
          <a:xfrm>
            <a:off x="3848100" y="9429750"/>
            <a:ext cx="2947988" cy="495300"/>
          </a:xfrm>
          <a:prstGeom prst="rect">
            <a:avLst/>
          </a:prstGeom>
          <a:noFill/>
          <a:ln>
            <a:noFill/>
          </a:ln>
        </p:spPr>
        <p:txBody>
          <a:bodyPr vert="horz" lIns="90000" tIns="45000" rIns="90000" bIns="45000" anchor="b" compatLnSpc="1"/>
          <a:lstStyle>
            <a:lvl1pPr algn="r" fontAlgn="auto">
              <a:spcBef>
                <a:spcPts val="0"/>
              </a:spcBef>
              <a:spcAft>
                <a:spcPts val="0"/>
              </a:spcAft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sz="1400">
                <a:latin typeface="+mn-lt"/>
                <a:cs typeface="+mn-cs"/>
              </a:defRPr>
            </a:lvl1pPr>
          </a:lstStyle>
          <a:p>
            <a:pPr>
              <a:defRPr sz="1400"/>
            </a:pPr>
            <a:fld id="{90A9A837-3867-4A79-B182-A600F86B611E}" type="slidenum">
              <a:rPr/>
              <a:pPr>
                <a:defRPr sz="1400"/>
              </a:pPr>
              <a:t>‹Nr.›</a:t>
            </a:fld>
            <a:endParaRPr lang="de-DE">
              <a:solidFill>
                <a:srgbClr val="000000"/>
              </a:solidFill>
              <a:latin typeface="Arial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6193210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hteck 1"/>
          <p:cNvSpPr>
            <a:spLocks noMove="1" noResize="1"/>
          </p:cNvSpPr>
          <p:nvPr/>
        </p:nvSpPr>
        <p:spPr bwMode="auto">
          <a:xfrm>
            <a:off x="0" y="0"/>
            <a:ext cx="6796088" cy="99250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000" tIns="45000" rIns="90000" bIns="45000" anchor="ctr" anchorCtr="1"/>
          <a:lstStyle/>
          <a:p>
            <a:pPr>
              <a:tabLst>
                <a:tab pos="0" algn="l"/>
                <a:tab pos="914400" algn="l"/>
                <a:tab pos="1828800" algn="l"/>
                <a:tab pos="2741613" algn="l"/>
                <a:tab pos="3657600" algn="l"/>
                <a:tab pos="4572000" algn="l"/>
                <a:tab pos="5484813" algn="l"/>
                <a:tab pos="6399213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de-DE">
              <a:solidFill>
                <a:srgbClr val="000000"/>
              </a:solidFill>
              <a:latin typeface="Arial" pitchFamily="34" charset="0"/>
              <a:cs typeface="DejaVu Sans" pitchFamily="34" charset="0"/>
            </a:endParaRPr>
          </a:p>
        </p:txBody>
      </p:sp>
      <p:sp>
        <p:nvSpPr>
          <p:cNvPr id="3" name="Kopfzeilenplatzhalter 2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l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de-DE" sz="1800" b="0" i="0" u="none" strike="noStrike" baseline="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4" name="Datumsplatzhalter 3"/>
          <p:cNvSpPr txBox="1">
            <a:spLocks noGrp="1"/>
          </p:cNvSpPr>
          <p:nvPr>
            <p:ph type="dt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t" anchorCtr="0" compatLnSpc="1"/>
          <a:lstStyle>
            <a:lvl1pPr marL="0" marR="0" lvl="0" indent="0" algn="r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de-DE" sz="1200" b="0" i="0" u="none" strike="noStrike" baseline="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56325" name="Folienbildplatzhalter 4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915988" y="744538"/>
            <a:ext cx="4965700" cy="3722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56326" name="Notizenplatzhalter 5"/>
          <p:cNvSpPr txBox="1">
            <a:spLocks noGrp="1"/>
          </p:cNvSpPr>
          <p:nvPr>
            <p:ph type="body" sz="quarter" idx="3"/>
          </p:nvPr>
        </p:nvSpPr>
        <p:spPr bwMode="auto">
          <a:xfrm>
            <a:off x="679450" y="4714875"/>
            <a:ext cx="5438775" cy="4467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mtClean="0"/>
          </a:p>
        </p:txBody>
      </p:sp>
      <p:sp>
        <p:nvSpPr>
          <p:cNvPr id="7" name="Fußzeilenplatzhalter 6"/>
          <p:cNvSpPr txBox="1">
            <a:spLocks noGrp="1"/>
          </p:cNvSpPr>
          <p:nvPr>
            <p:ph type="ftr" sz="quarter" idx="4"/>
          </p:nvPr>
        </p:nvSpPr>
        <p:spPr>
          <a:xfrm>
            <a:off x="0" y="9426575"/>
            <a:ext cx="2946400" cy="498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l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de-DE" sz="1800" b="0" i="0" u="none" strike="noStrike" baseline="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8" name="Foliennummernplatzhalter 7"/>
          <p:cNvSpPr txBox="1">
            <a:spLocks noGrp="1"/>
          </p:cNvSpPr>
          <p:nvPr>
            <p:ph type="sldNum" sz="quarter" idx="5"/>
          </p:nvPr>
        </p:nvSpPr>
        <p:spPr>
          <a:xfrm>
            <a:off x="3849688" y="9426575"/>
            <a:ext cx="2946400" cy="498475"/>
          </a:xfrm>
          <a:prstGeom prst="rect">
            <a:avLst/>
          </a:prstGeom>
          <a:noFill/>
          <a:ln>
            <a:noFill/>
          </a:ln>
        </p:spPr>
        <p:txBody>
          <a:bodyPr vert="horz" wrap="square" lIns="90000" tIns="46800" rIns="90000" bIns="46800" anchor="b" anchorCtr="0" compatLnSpc="1"/>
          <a:lstStyle>
            <a:lvl1pPr marL="0" marR="0" lvl="0" indent="0" algn="r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0" algn="l"/>
                <a:tab pos="914400" algn="l"/>
                <a:tab pos="1828800" algn="l"/>
                <a:tab pos="2743199" algn="l"/>
                <a:tab pos="3657600" algn="l"/>
                <a:tab pos="4572000" algn="l"/>
                <a:tab pos="5486399" algn="l"/>
                <a:tab pos="6400799" algn="l"/>
                <a:tab pos="7315200" algn="l"/>
                <a:tab pos="8229600" algn="l"/>
                <a:tab pos="9144000" algn="l"/>
                <a:tab pos="10058400" algn="l"/>
              </a:tabLst>
              <a:defRPr lang="de-DE" sz="1200" b="0" i="0" u="none" strike="noStrike" baseline="0">
                <a:solidFill>
                  <a:srgbClr val="000000"/>
                </a:solidFill>
                <a:latin typeface="Arial" pitchFamily="18"/>
                <a:ea typeface="DejaVu Sans" pitchFamily="2"/>
                <a:cs typeface="DejaVu Sans" pitchFamily="2"/>
              </a:defRPr>
            </a:lvl1pPr>
          </a:lstStyle>
          <a:p>
            <a:pPr>
              <a:defRPr/>
            </a:pPr>
            <a:fld id="{2F1EA13C-57FD-4AE7-92B5-2EE02BCE014C}" type="slidenum">
              <a:rPr/>
              <a:pPr>
                <a:defRPr/>
              </a:pPr>
              <a:t>‹Nr.›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306988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450"/>
      </a:spcBef>
      <a:spcAft>
        <a:spcPct val="0"/>
      </a:spcAft>
      <a:tabLst>
        <a:tab pos="0" algn="l"/>
        <a:tab pos="914400" algn="l"/>
        <a:tab pos="1828800" algn="l"/>
        <a:tab pos="2741613" algn="l"/>
        <a:tab pos="3657600" algn="l"/>
        <a:tab pos="4572000" algn="l"/>
        <a:tab pos="5484813" algn="l"/>
        <a:tab pos="6399213" algn="l"/>
        <a:tab pos="7315200" algn="l"/>
        <a:tab pos="8229600" algn="l"/>
        <a:tab pos="9144000" algn="l"/>
        <a:tab pos="10058400" algn="l"/>
      </a:tabLst>
      <a:defRPr lang="de-DE" sz="1200">
        <a:solidFill>
          <a:srgbClr val="000000"/>
        </a:solidFill>
        <a:latin typeface="Calibri" pitchFamily="34"/>
        <a:ea typeface="DejaVu Sans" pitchFamily="2"/>
        <a:cs typeface="DejaVu Sans" pitchFamily="2"/>
      </a:defRPr>
    </a:lvl1pPr>
    <a:lvl2pPr marL="742950" indent="-28575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jaVu Sans" pitchFamily="34" charset="0"/>
      </a:defRPr>
    </a:lvl2pPr>
    <a:lvl3pPr marL="11430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jaVu Sans" pitchFamily="34" charset="0"/>
      </a:defRPr>
    </a:lvl3pPr>
    <a:lvl4pPr marL="16002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jaVu Sans" pitchFamily="34" charset="0"/>
      </a:defRPr>
    </a:lvl4pPr>
    <a:lvl5pPr marL="2057400" indent="-228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DejaVu Sans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79320" y="4714560"/>
            <a:ext cx="5438880" cy="4467960"/>
          </a:xfrm>
        </p:spPr>
        <p:txBody>
          <a:bodyPr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Clr>
                <a:srgbClr val="000000"/>
              </a:buClr>
              <a:buSzPct val="100000"/>
              <a:buFont typeface="Calibri" pitchFamily="34"/>
              <a:buChar char="•"/>
            </a:lvl2pPr>
            <a:lvl3pPr lvl="2">
              <a:buClr>
                <a:srgbClr val="000000"/>
              </a:buClr>
              <a:buSzPct val="100000"/>
              <a:buFont typeface="Calibri" pitchFamily="34"/>
              <a:buChar char="•"/>
            </a:lvl3pPr>
            <a:lvl4pPr lvl="3">
              <a:buClr>
                <a:srgbClr val="000000"/>
              </a:buClr>
              <a:buSzPct val="100000"/>
              <a:buFont typeface="Calibri" pitchFamily="34"/>
              <a:buChar char="•"/>
            </a:lvl4pPr>
            <a:lvl5pPr lvl="4">
              <a:buClr>
                <a:srgbClr val="000000"/>
              </a:buClr>
              <a:buSzPct val="100000"/>
              <a:buFont typeface="Calibri" pitchFamily="34"/>
              <a:buChar char="•"/>
            </a:lvl5pPr>
            <a:lvl6pPr lvl="5">
              <a:buClr>
                <a:srgbClr val="000000"/>
              </a:buClr>
              <a:buSzPct val="100000"/>
              <a:buFont typeface="Calibri" pitchFamily="34"/>
              <a:buChar char="•"/>
            </a:lvl6pPr>
            <a:lvl7pPr lvl="6">
              <a:buClr>
                <a:srgbClr val="000000"/>
              </a:buClr>
              <a:buSzPct val="100000"/>
              <a:buFont typeface="Calibri" pitchFamily="34"/>
              <a:buChar char="•"/>
            </a:lvl7pPr>
            <a:lvl8pPr lvl="7">
              <a:buClr>
                <a:srgbClr val="000000"/>
              </a:buClr>
              <a:buSzPct val="100000"/>
              <a:buFont typeface="Calibri" pitchFamily="34"/>
              <a:buChar char="•"/>
            </a:lvl8pPr>
            <a:lvl9pPr lvl="8">
              <a:buClr>
                <a:srgbClr val="000000"/>
              </a:buClr>
              <a:buSzPct val="100000"/>
              <a:buFont typeface="Calibri" pitchFamily="34"/>
              <a:buChar char="•"/>
            </a:lvl9pPr>
          </a:lstStyle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30336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10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12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13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14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15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18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2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3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4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5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6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7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8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</a:defRPr>
            </a:lvl1pPr>
            <a:lvl2pPr marL="742801" indent="-285693" eaLnBrk="0" hangingPunct="0">
              <a:defRPr i="1">
                <a:solidFill>
                  <a:schemeClr val="tx1"/>
                </a:solidFill>
                <a:latin typeface="Arial" charset="0"/>
              </a:defRPr>
            </a:lvl2pPr>
            <a:lvl3pPr marL="1142771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3pPr>
            <a:lvl4pPr marL="1599880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4pPr>
            <a:lvl5pPr marL="2056989" indent="-228554" eaLnBrk="0" hangingPunct="0">
              <a:defRPr i="1">
                <a:solidFill>
                  <a:schemeClr val="tx1"/>
                </a:solidFill>
                <a:latin typeface="Arial" charset="0"/>
              </a:defRPr>
            </a:lvl5pPr>
            <a:lvl6pPr marL="2514097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6pPr>
            <a:lvl7pPr marL="2971206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7pPr>
            <a:lvl8pPr marL="3428314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8pPr>
            <a:lvl9pPr marL="3885423" indent="-228554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BC8222E4-A935-47C2-8D15-907F027BA8A0}" type="slidenum">
              <a:rPr lang="de-DE" i="0" smtClean="0"/>
              <a:pPr eaLnBrk="1" hangingPunct="1"/>
              <a:t>9</a:t>
            </a:fld>
            <a:endParaRPr lang="de-DE" i="0" smtClean="0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04900" y="890588"/>
            <a:ext cx="4583113" cy="3438525"/>
          </a:xfrm>
          <a:noFill/>
          <a:ln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4664" y="4720470"/>
            <a:ext cx="4985174" cy="417287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215" tIns="50782" rIns="95215" bIns="50782" numCol="1" anchor="t" anchorCtr="0" compatLnSpc="1">
            <a:prstTxWarp prst="textNoShape">
              <a:avLst/>
            </a:prstTxWarp>
          </a:bodyPr>
          <a:lstStyle/>
          <a:p>
            <a:pPr marL="225380" indent="-225380" defTabSz="745976" eaLnBrk="1" hangingPunct="1"/>
            <a:endParaRPr lang="de-DE" smtClean="0"/>
          </a:p>
        </p:txBody>
      </p:sp>
    </p:spTree>
    <p:extLst>
      <p:ext uri="{BB962C8B-B14F-4D97-AF65-F5344CB8AC3E}">
        <p14:creationId xmlns:p14="http://schemas.microsoft.com/office/powerpoint/2010/main" val="1155235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1268760"/>
            <a:ext cx="7772400" cy="1470025"/>
          </a:xfrm>
        </p:spPr>
        <p:txBody>
          <a:bodyPr/>
          <a:lstStyle>
            <a:lvl1pPr algn="l">
              <a:defRPr sz="4000" b="0"/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83568" y="2780928"/>
            <a:ext cx="7776864" cy="1752600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84213" y="4581525"/>
            <a:ext cx="7776219" cy="1368425"/>
          </a:xfrm>
        </p:spPr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de-DE" dirty="0" smtClean="0"/>
              <a:t>Autor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1711331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u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 bearbeiten</a:t>
            </a:r>
          </a:p>
        </p:txBody>
      </p:sp>
      <p:cxnSp>
        <p:nvCxnSpPr>
          <p:cNvPr id="5" name="Gerade Verbindung 4"/>
          <p:cNvCxnSpPr/>
          <p:nvPr userDrawn="1"/>
        </p:nvCxnSpPr>
        <p:spPr>
          <a:xfrm>
            <a:off x="438150" y="1123156"/>
            <a:ext cx="8064500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/>
          <p:cNvCxnSpPr/>
          <p:nvPr userDrawn="1"/>
        </p:nvCxnSpPr>
        <p:spPr>
          <a:xfrm>
            <a:off x="439738" y="6381328"/>
            <a:ext cx="824706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439738" y="6356350"/>
            <a:ext cx="7660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1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8100392" y="6356350"/>
            <a:ext cx="5864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1C83B-910A-4634-B64E-5DBD830367B8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2363168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467544" y="1268760"/>
            <a:ext cx="4032448" cy="4968552"/>
          </a:xfrm>
        </p:spPr>
        <p:txBody>
          <a:bodyPr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6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716016" y="1268760"/>
            <a:ext cx="3960440" cy="496855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7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467544" y="6356350"/>
            <a:ext cx="7660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8100392" y="6356350"/>
            <a:ext cx="5864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1C83B-910A-4634-B64E-5DBD830367B8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Bildplatzhalter 5"/>
          <p:cNvSpPr>
            <a:spLocks noGrp="1"/>
          </p:cNvSpPr>
          <p:nvPr>
            <p:ph type="pic" sz="quarter" idx="11"/>
          </p:nvPr>
        </p:nvSpPr>
        <p:spPr>
          <a:xfrm>
            <a:off x="4716016" y="1268760"/>
            <a:ext cx="3960440" cy="496855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Bildplatzhalter 5"/>
          <p:cNvSpPr>
            <a:spLocks noGrp="1"/>
          </p:cNvSpPr>
          <p:nvPr>
            <p:ph type="pic" sz="quarter" idx="12"/>
          </p:nvPr>
        </p:nvSpPr>
        <p:spPr>
          <a:xfrm>
            <a:off x="467544" y="1268760"/>
            <a:ext cx="3960440" cy="496855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5" name="Fußzeilenplatzhalter 2"/>
          <p:cNvSpPr>
            <a:spLocks noGrp="1"/>
          </p:cNvSpPr>
          <p:nvPr>
            <p:ph type="ftr" sz="quarter" idx="3"/>
          </p:nvPr>
        </p:nvSpPr>
        <p:spPr>
          <a:xfrm>
            <a:off x="467544" y="6356350"/>
            <a:ext cx="76606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8100392" y="6356350"/>
            <a:ext cx="5864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1C83B-910A-4634-B64E-5DBD830367B8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Grafik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4563" y="287338"/>
            <a:ext cx="579437" cy="172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Titelplatzhalter 3"/>
          <p:cNvSpPr txBox="1"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804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dirty="0" smtClean="0"/>
          </a:p>
        </p:txBody>
      </p:sp>
      <p:sp>
        <p:nvSpPr>
          <p:cNvPr id="2053" name="Textplatzhalter 4"/>
          <p:cNvSpPr txBox="1">
            <a:spLocks noGrp="1"/>
          </p:cNvSpPr>
          <p:nvPr>
            <p:ph type="body" idx="1"/>
          </p:nvPr>
        </p:nvSpPr>
        <p:spPr bwMode="auto">
          <a:xfrm>
            <a:off x="457200" y="1412776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85" r:id="rId2"/>
    <p:sldLayoutId id="2147483686" r:id="rId3"/>
    <p:sldLayoutId id="2147483687" r:id="rId4"/>
  </p:sldLayoutIdLst>
  <p:transition spd="slow"/>
  <p:hf hdr="0" dt="0"/>
  <p:txStyles>
    <p:titleStyle>
      <a:lvl1pPr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lang="de-DE" sz="3600" kern="1200">
          <a:solidFill>
            <a:srgbClr val="000000"/>
          </a:solidFill>
          <a:latin typeface="+mj-lt"/>
          <a:ea typeface="DejaVu Sans" pitchFamily="2"/>
          <a:cs typeface="DejaVu Sans" pitchFamily="2"/>
        </a:defRPr>
      </a:lvl1pPr>
      <a:lvl2pPr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2pPr>
      <a:lvl3pPr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3pPr>
      <a:lvl4pPr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4pPr>
      <a:lvl5pPr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5pPr>
      <a:lvl6pPr marL="457200"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6pPr>
      <a:lvl7pPr marL="914400"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7pPr>
      <a:lvl8pPr marL="1371600"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8pPr>
      <a:lvl9pPr marL="1828800" algn="l" rtl="0" eaLnBrk="0" fontAlgn="base">
        <a:spcBef>
          <a:spcPct val="0"/>
        </a:spcBef>
        <a:spcAft>
          <a:spcPct val="0"/>
        </a:spcAft>
        <a:tabLst>
          <a:tab pos="0" algn="l"/>
          <a:tab pos="914400" algn="l"/>
          <a:tab pos="1828800" algn="l"/>
          <a:tab pos="2741613" algn="l"/>
          <a:tab pos="3657600" algn="l"/>
          <a:tab pos="4572000" algn="l"/>
          <a:tab pos="5484813" algn="l"/>
          <a:tab pos="6399213" algn="l"/>
          <a:tab pos="7315200" algn="l"/>
          <a:tab pos="8229600" algn="l"/>
          <a:tab pos="9144000" algn="l"/>
          <a:tab pos="10058400" algn="l"/>
        </a:tabLst>
        <a:defRPr sz="2400">
          <a:solidFill>
            <a:srgbClr val="000000"/>
          </a:solidFill>
          <a:latin typeface="Verdana" pitchFamily="34" charset="0"/>
          <a:cs typeface="DejaVu Sans" pitchFamily="34" charset="0"/>
        </a:defRPr>
      </a:lvl9pPr>
    </p:titleStyle>
    <p:bodyStyle>
      <a:lvl1pPr marL="341313" indent="-341313" algn="l" rtl="0" eaLnBrk="0" fontAlgn="base">
        <a:spcBef>
          <a:spcPts val="600"/>
        </a:spcBef>
        <a:spcAft>
          <a:spcPct val="0"/>
        </a:spcAft>
        <a:tabLst>
          <a:tab pos="341313" algn="l"/>
          <a:tab pos="912813" algn="l"/>
          <a:tab pos="1827213" algn="l"/>
          <a:tab pos="2741613" algn="l"/>
          <a:tab pos="3656013" algn="l"/>
          <a:tab pos="4570413" algn="l"/>
          <a:tab pos="5484813" algn="l"/>
          <a:tab pos="6399213" algn="l"/>
          <a:tab pos="7313613" algn="l"/>
          <a:tab pos="8228013" algn="l"/>
          <a:tab pos="9142413" algn="l"/>
          <a:tab pos="10056813" algn="l"/>
        </a:tabLst>
        <a:defRPr lang="de-DE" sz="2800" kern="1200">
          <a:solidFill>
            <a:srgbClr val="000000"/>
          </a:solidFill>
          <a:latin typeface="+mj-lt"/>
          <a:ea typeface="Verdana" pitchFamily="34" charset="0"/>
          <a:cs typeface="Verdana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Verdana" pitchFamily="34" charset="0"/>
          <a:cs typeface="Verdana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j-lt"/>
          <a:ea typeface="Verdana" pitchFamily="34" charset="0"/>
          <a:cs typeface="Verdana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j-lt"/>
          <a:ea typeface="Verdana" pitchFamily="34" charset="0"/>
          <a:cs typeface="Verdana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800">
          <a:solidFill>
            <a:schemeClr val="tx1"/>
          </a:solidFill>
          <a:latin typeface="+mj-lt"/>
          <a:ea typeface="Verdana" pitchFamily="34" charset="0"/>
          <a:cs typeface="Verdana" pitchFamily="34" charset="0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  <a:cs typeface="DejaVu Sans" pitchFamily="34" charset="0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  <a:cs typeface="DejaVu Sans" pitchFamily="34" charset="0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  <a:cs typeface="DejaVu Sans" pitchFamily="34" charset="0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pitchFamily="34" charset="0"/>
          <a:cs typeface="DejaVu Sans" pitchFamily="34" charset="0"/>
        </a:defRPr>
      </a:lvl9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/>
          </p:cNvSpPr>
          <p:nvPr>
            <p:ph type="ctrTitle"/>
          </p:nvPr>
        </p:nvSpPr>
        <p:spPr>
          <a:xfrm>
            <a:off x="683568" y="1412776"/>
            <a:ext cx="7772400" cy="2831544"/>
          </a:xfrm>
        </p:spPr>
        <p:txBody>
          <a:bodyPr wrap="square">
            <a:spAutoFit/>
          </a:bodyPr>
          <a:lstStyle>
            <a:defPPr lvl="0">
              <a:buNone/>
            </a:defPPr>
            <a:lvl1pPr lvl="0">
              <a:buNone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/>
            <a:r>
              <a:rPr lang="de-DE" sz="4800" dirty="0" smtClean="0">
                <a:solidFill>
                  <a:srgbClr val="00B1AC"/>
                </a:solidFill>
              </a:rPr>
              <a:t>Digitale Bildverarbeitung</a:t>
            </a:r>
            <a:r>
              <a:rPr lang="de-DE" sz="4800" dirty="0" smtClean="0">
                <a:solidFill>
                  <a:srgbClr val="00B1AC"/>
                </a:solidFill>
              </a:rPr>
              <a:t/>
            </a:r>
            <a:br>
              <a:rPr lang="de-DE" sz="4800" dirty="0" smtClean="0">
                <a:solidFill>
                  <a:srgbClr val="00B1AC"/>
                </a:solidFill>
              </a:rPr>
            </a:br>
            <a:r>
              <a:rPr lang="de-DE" sz="4800" dirty="0" smtClean="0"/>
              <a:t>SS 2015</a:t>
            </a:r>
            <a:br>
              <a:rPr lang="de-DE" sz="4800" dirty="0" smtClean="0"/>
            </a:br>
            <a:r>
              <a:rPr lang="de-DE" sz="4800" dirty="0" smtClean="0"/>
              <a:t/>
            </a:r>
            <a:br>
              <a:rPr lang="de-DE" sz="4800" dirty="0" smtClean="0"/>
            </a:b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>
          <a:xfrm>
            <a:off x="683568" y="4293766"/>
            <a:ext cx="7776864" cy="1752600"/>
          </a:xfrm>
        </p:spPr>
        <p:txBody>
          <a:bodyPr/>
          <a:lstStyle/>
          <a:p>
            <a:r>
              <a:rPr lang="de-DE" dirty="0" smtClean="0"/>
              <a:t>Projekt Zähne</a:t>
            </a:r>
            <a:endParaRPr lang="de-DE" dirty="0"/>
          </a:p>
          <a:p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0"/>
          </p:nvPr>
        </p:nvSpPr>
        <p:spPr>
          <a:xfrm>
            <a:off x="684213" y="5156919"/>
            <a:ext cx="7776219" cy="1368425"/>
          </a:xfrm>
        </p:spPr>
        <p:txBody>
          <a:bodyPr/>
          <a:lstStyle/>
          <a:p>
            <a:r>
              <a:rPr lang="de-DE" dirty="0" smtClean="0"/>
              <a:t>Marcel </a:t>
            </a:r>
            <a:r>
              <a:rPr lang="de-DE" dirty="0" err="1" smtClean="0"/>
              <a:t>Szalbach</a:t>
            </a:r>
            <a:r>
              <a:rPr lang="de-DE" dirty="0" smtClean="0"/>
              <a:t> 		MACD</a:t>
            </a:r>
          </a:p>
          <a:p>
            <a:r>
              <a:rPr lang="de-DE" dirty="0" smtClean="0"/>
              <a:t>Daniel Wirtz 		Access eV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749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Programmstruktur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pic>
        <p:nvPicPr>
          <p:cNvPr id="8" name="Inhaltsplatzhalter 7" descr="classdiagram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95536" y="1412776"/>
            <a:ext cx="8245153" cy="4680520"/>
          </a:xfrm>
        </p:spPr>
      </p:pic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dirty="0" err="1" smtClean="0"/>
              <a:t>ImageEdge</a:t>
            </a:r>
            <a:endParaRPr lang="de-DE" sz="3200" b="1" dirty="0"/>
          </a:p>
        </p:txBody>
      </p:sp>
      <p:pic>
        <p:nvPicPr>
          <p:cNvPr id="9" name="Bildplatzhalter 8" descr="imageedge_original.png"/>
          <p:cNvPicPr>
            <a:picLocks noGrp="1" noChangeAspect="1"/>
          </p:cNvPicPr>
          <p:nvPr>
            <p:ph type="pic" sz="quarter" idx="11"/>
          </p:nvPr>
        </p:nvPicPr>
        <p:blipFill>
          <a:blip r:embed="rId2" cstate="print"/>
          <a:srcRect l="637" r="637"/>
          <a:stretch>
            <a:fillRect/>
          </a:stretch>
        </p:blipFill>
        <p:spPr>
          <a:xfrm>
            <a:off x="4644008" y="1268760"/>
            <a:ext cx="3960440" cy="4968552"/>
          </a:xfrm>
        </p:spPr>
      </p:pic>
      <p:pic>
        <p:nvPicPr>
          <p:cNvPr id="8" name="Bildplatzhalter 7" descr="13.png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/>
          <a:srcRect l="643" r="643"/>
          <a:stretch>
            <a:fillRect/>
          </a:stretch>
        </p:blipFill>
        <p:spPr/>
      </p:pic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Digitale</a:t>
            </a:r>
            <a:r>
              <a:rPr lang="en-US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 </a:t>
            </a:r>
            <a:r>
              <a:rPr lang="en-US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Bildverarbeitung</a:t>
            </a:r>
            <a:endParaRPr lang="de-DE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10</a:t>
            </a:r>
            <a:endParaRPr lang="de-DE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Reflexionen filtern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 smtClean="0"/>
              <a:t>Problem:</a:t>
            </a:r>
          </a:p>
          <a:p>
            <a:pPr lvl="1">
              <a:buFontTx/>
              <a:buChar char="-"/>
            </a:pPr>
            <a:r>
              <a:rPr lang="de-DE" dirty="0" smtClean="0"/>
              <a:t>Reflexionen beeinflussen Kantensuche</a:t>
            </a:r>
          </a:p>
          <a:p>
            <a:pPr lvl="1">
              <a:buNone/>
            </a:pPr>
            <a:endParaRPr lang="de-DE" dirty="0" smtClean="0"/>
          </a:p>
          <a:p>
            <a:pPr lvl="1">
              <a:buNone/>
            </a:pP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Definition:</a:t>
            </a:r>
          </a:p>
          <a:p>
            <a:pPr lvl="1">
              <a:buFontTx/>
              <a:buChar char="-"/>
            </a:pPr>
            <a:r>
              <a:rPr lang="de-DE" dirty="0" smtClean="0"/>
              <a:t>Pixel für </a:t>
            </a:r>
            <a:r>
              <a:rPr lang="de-DE" dirty="0" smtClean="0"/>
              <a:t>die </a:t>
            </a:r>
            <a:r>
              <a:rPr lang="de-DE" dirty="0" smtClean="0"/>
              <a:t>gilt:</a:t>
            </a:r>
          </a:p>
          <a:p>
            <a:pPr lvl="2">
              <a:buFontTx/>
              <a:buChar char="-"/>
            </a:pPr>
            <a:r>
              <a:rPr lang="de-DE" dirty="0" smtClean="0"/>
              <a:t>R ≥ 255 </a:t>
            </a:r>
          </a:p>
          <a:p>
            <a:pPr lvl="2">
              <a:buFontTx/>
              <a:buChar char="-"/>
            </a:pPr>
            <a:r>
              <a:rPr lang="de-DE" dirty="0" smtClean="0"/>
              <a:t>G ≥ 255 </a:t>
            </a:r>
          </a:p>
          <a:p>
            <a:pPr lvl="2">
              <a:buFontTx/>
              <a:buChar char="-"/>
            </a:pPr>
            <a:r>
              <a:rPr lang="de-DE" dirty="0" smtClean="0"/>
              <a:t>B ≥ 255</a:t>
            </a:r>
          </a:p>
          <a:p>
            <a:pPr lvl="2">
              <a:buFontTx/>
              <a:buChar char="-"/>
            </a:pPr>
            <a:endParaRPr lang="de-DE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11</a:t>
            </a:r>
            <a:endParaRPr lang="de-DE" dirty="0"/>
          </a:p>
        </p:txBody>
      </p:sp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9" name="Grafik 8" descr="original_without_reflections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364088" y="2415268"/>
            <a:ext cx="3142838" cy="389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Reflexionen filtern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pPr>
              <a:buFontTx/>
              <a:buChar char="-"/>
            </a:pPr>
            <a:endParaRPr lang="de-DE" dirty="0" smtClean="0"/>
          </a:p>
          <a:p>
            <a:pPr lvl="2">
              <a:buNone/>
            </a:pPr>
            <a:endParaRPr lang="de-DE" dirty="0" smtClean="0"/>
          </a:p>
          <a:p>
            <a:pPr lvl="2">
              <a:buNone/>
            </a:pPr>
            <a:endParaRPr lang="de-DE" dirty="0" smtClean="0"/>
          </a:p>
          <a:p>
            <a:pPr lvl="2">
              <a:buFontTx/>
              <a:buChar char="-"/>
            </a:pPr>
            <a:endParaRPr lang="de-DE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12</a:t>
            </a:r>
            <a:endParaRPr lang="de-DE" dirty="0"/>
          </a:p>
        </p:txBody>
      </p:sp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DE"/>
          </a:p>
        </p:txBody>
      </p:sp>
      <p:pic>
        <p:nvPicPr>
          <p:cNvPr id="9" name="Picture 1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23728" y="1254036"/>
            <a:ext cx="5112568" cy="5055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ImageEdge</a:t>
            </a:r>
            <a:r>
              <a:rPr lang="de-DE" sz="3200" b="1" dirty="0" smtClean="0"/>
              <a:t> auf Bild ohne Reflexionen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13</a:t>
            </a:r>
            <a:endParaRPr lang="de-DE" dirty="0"/>
          </a:p>
        </p:txBody>
      </p:sp>
      <p:pic>
        <p:nvPicPr>
          <p:cNvPr id="8" name="Inhaltsplatzhalter 7" descr="SkeletonizeZahn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411760" y="1176134"/>
            <a:ext cx="4176464" cy="5177998"/>
          </a:xfr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Analyze</a:t>
            </a:r>
            <a:r>
              <a:rPr lang="de-DE" sz="3200" b="1" dirty="0" smtClean="0"/>
              <a:t> Skeleton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DE" dirty="0" smtClean="0"/>
              <a:t>Endpunkt:  weniger als 2 Nachbarn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Kreuzungspunkt:  mehr als 2 Nachbarn</a:t>
            </a:r>
          </a:p>
          <a:p>
            <a:pPr>
              <a:buFont typeface="Arial" pitchFamily="34" charset="0"/>
              <a:buChar char="•"/>
            </a:pPr>
            <a:r>
              <a:rPr lang="de-DE" dirty="0" smtClean="0"/>
              <a:t>Verbindungspunkt: genau 2 Nachbarn</a:t>
            </a:r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14</a:t>
            </a:r>
            <a:endParaRPr lang="de-DE" dirty="0"/>
          </a:p>
        </p:txBody>
      </p:sp>
      <p:pic>
        <p:nvPicPr>
          <p:cNvPr id="10" name="Grafik 9" descr="Tagging_exampl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55776" y="3140968"/>
            <a:ext cx="4192164" cy="2851614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555776" y="6021288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Quelle: http://fiji.sc/AnalyzeSkeleton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dirty="0" smtClean="0"/>
              <a:t>K-dimensionaler Baum</a:t>
            </a:r>
            <a:endParaRPr lang="de-DE" sz="3200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de-DE" dirty="0"/>
              <a:t> </a:t>
            </a:r>
            <a:r>
              <a:rPr lang="de-DE" dirty="0" smtClean="0"/>
              <a:t>homogener oder inhomogener</a:t>
            </a:r>
            <a:r>
              <a:rPr lang="de-DE" dirty="0"/>
              <a:t> </a:t>
            </a:r>
            <a:r>
              <a:rPr lang="de-DE" dirty="0" err="1" smtClean="0"/>
              <a:t>Suchbaum</a:t>
            </a:r>
            <a:r>
              <a:rPr lang="de-DE" dirty="0" smtClean="0"/>
              <a:t> </a:t>
            </a:r>
            <a:r>
              <a:rPr lang="de-DE" dirty="0" smtClean="0"/>
              <a:t>zur Speicherung von </a:t>
            </a:r>
            <a:r>
              <a:rPr lang="de-DE" dirty="0" smtClean="0"/>
              <a:t>Punkten</a:t>
            </a:r>
            <a:endParaRPr lang="de-DE" dirty="0" smtClean="0"/>
          </a:p>
          <a:p>
            <a:pPr marL="0" indent="0"/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15</a:t>
            </a:r>
            <a:endParaRPr lang="de-DE" dirty="0"/>
          </a:p>
        </p:txBody>
      </p:sp>
      <p:pic>
        <p:nvPicPr>
          <p:cNvPr id="6" name="Grafik 5" descr="2dbaum_oben.sv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67544" y="2852936"/>
            <a:ext cx="4096322" cy="2924583"/>
          </a:xfrm>
          <a:prstGeom prst="rect">
            <a:avLst/>
          </a:prstGeom>
        </p:spPr>
      </p:pic>
      <p:pic>
        <p:nvPicPr>
          <p:cNvPr id="7" name="Grafik 6" descr="2dbaum_unten.svg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427984" y="2852936"/>
            <a:ext cx="4096322" cy="2781688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83568" y="6021288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http://de.wikipedia.org/wiki/K-d-Baum</a:t>
            </a:r>
            <a:endParaRPr lang="de-DE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dirty="0" smtClean="0"/>
              <a:t>Verbinden der Endpunkte</a:t>
            </a:r>
            <a:endParaRPr lang="de-DE" sz="3200" b="1" dirty="0"/>
          </a:p>
        </p:txBody>
      </p:sp>
      <p:pic>
        <p:nvPicPr>
          <p:cNvPr id="6" name="Inhaltsplatzhalter 5" descr="connectEndpoint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754828" y="1340768"/>
            <a:ext cx="5634344" cy="4834878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16</a:t>
            </a:r>
            <a:endParaRPr lang="de-DE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Endergebnis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17</a:t>
            </a:r>
            <a:endParaRPr lang="de-DE" dirty="0"/>
          </a:p>
        </p:txBody>
      </p:sp>
      <p:pic>
        <p:nvPicPr>
          <p:cNvPr id="7" name="Inhaltsplatzhalter 6" descr="result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504684" y="1186408"/>
            <a:ext cx="4134632" cy="5122912"/>
          </a:xfr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3200" b="1" dirty="0" smtClean="0"/>
              <a:t>Projekt auf </a:t>
            </a:r>
            <a:r>
              <a:rPr lang="de-DE" sz="3200" b="1" dirty="0" err="1" smtClean="0"/>
              <a:t>Github</a:t>
            </a:r>
            <a:endParaRPr lang="de-DE" sz="3200" b="1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18</a:t>
            </a:r>
            <a:endParaRPr lang="de-DE" dirty="0"/>
          </a:p>
        </p:txBody>
      </p:sp>
      <p:pic>
        <p:nvPicPr>
          <p:cNvPr id="8" name="Inhaltsplatzhalter 7" descr="qrcode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79714" y="1196752"/>
            <a:ext cx="5184574" cy="5184576"/>
          </a:xfr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Aufgabenstellung 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de-DE" dirty="0" smtClean="0"/>
              <a:t>Finden von Zahnkonturen in:</a:t>
            </a:r>
          </a:p>
          <a:p>
            <a:pPr lvl="1">
              <a:buFontTx/>
              <a:buChar char="-"/>
            </a:pPr>
            <a:r>
              <a:rPr lang="de-DE" dirty="0" smtClean="0"/>
              <a:t> </a:t>
            </a:r>
            <a:r>
              <a:rPr lang="de-DE" dirty="0" smtClean="0"/>
              <a:t>Fluoreszenzbildern</a:t>
            </a:r>
          </a:p>
          <a:p>
            <a:pPr lvl="1">
              <a:buFontTx/>
              <a:buChar char="-"/>
            </a:pPr>
            <a:r>
              <a:rPr lang="de-DE" dirty="0" smtClean="0"/>
              <a:t>Fotos</a:t>
            </a:r>
            <a:endParaRPr lang="de-DE" dirty="0" smtClean="0"/>
          </a:p>
          <a:p>
            <a:pPr>
              <a:buFontTx/>
              <a:buChar char="-"/>
            </a:pPr>
            <a:r>
              <a:rPr lang="de-DE" dirty="0" smtClean="0"/>
              <a:t>Übereinanderlegen der </a:t>
            </a:r>
            <a:r>
              <a:rPr lang="de-DE" dirty="0" smtClean="0"/>
              <a:t>Konturen</a:t>
            </a:r>
            <a:endParaRPr lang="de-DE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</a:t>
            </a:r>
            <a:endParaRPr lang="de-DE" dirty="0"/>
          </a:p>
        </p:txBody>
      </p:sp>
      <p:pic>
        <p:nvPicPr>
          <p:cNvPr id="6" name="Grafik 5" descr="2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211960" y="3717032"/>
            <a:ext cx="1440160" cy="1994276"/>
          </a:xfrm>
          <a:prstGeom prst="rect">
            <a:avLst/>
          </a:prstGeom>
        </p:spPr>
      </p:pic>
      <p:pic>
        <p:nvPicPr>
          <p:cNvPr id="7" name="Grafik 6" descr="21.bmp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99592" y="3717032"/>
            <a:ext cx="2736304" cy="203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Fragen?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algn="ctr"/>
            <a:r>
              <a:rPr lang="de-DE" sz="4800" dirty="0" smtClean="0"/>
              <a:t>Vielen Dank für Ihre Aufmerksamkeit</a:t>
            </a:r>
          </a:p>
          <a:p>
            <a:pPr algn="ctr"/>
            <a:endParaRPr lang="de-DE" sz="4800" dirty="0" smtClean="0"/>
          </a:p>
          <a:p>
            <a:pPr algn="ctr"/>
            <a:endParaRPr lang="de-DE" sz="2000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19</a:t>
            </a:r>
            <a:endParaRPr lang="de-DE" dirty="0"/>
          </a:p>
        </p:txBody>
      </p:sp>
      <p:pic>
        <p:nvPicPr>
          <p:cNvPr id="6" name="Grafik 5" descr="index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83024" y="3068960"/>
            <a:ext cx="3744416" cy="2808312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Übersicht der </a:t>
            </a:r>
            <a:r>
              <a:rPr lang="de-DE" sz="3200" b="1" dirty="0" smtClean="0"/>
              <a:t>benutzten </a:t>
            </a:r>
            <a:r>
              <a:rPr lang="de-DE" sz="3200" b="1" dirty="0" err="1" smtClean="0"/>
              <a:t>Plugins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539552" y="1268760"/>
            <a:ext cx="77768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endParaRPr lang="de-DE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9" name="Inhaltsplatzhalter 8" descr="plugins_mindmap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077592" y="1186408"/>
            <a:ext cx="6988816" cy="5122912"/>
          </a:xfr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Color </a:t>
            </a:r>
            <a:r>
              <a:rPr lang="de-DE" sz="3200" b="1" dirty="0" err="1"/>
              <a:t>T</a:t>
            </a:r>
            <a:r>
              <a:rPr lang="de-DE" sz="3200" b="1" dirty="0" err="1" smtClean="0"/>
              <a:t>hreshold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pic>
        <p:nvPicPr>
          <p:cNvPr id="7" name="Inhaltsplatzhalter 6" descr="ColorThreshold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331640" y="1223236"/>
            <a:ext cx="6264695" cy="5080429"/>
          </a:xfrm>
        </p:spPr>
      </p:pic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Threshold</a:t>
            </a:r>
            <a:r>
              <a:rPr lang="de-DE" sz="3200" b="1" dirty="0" smtClean="0"/>
              <a:t>: Otsu (HSV-Image)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4</a:t>
            </a:r>
            <a:endParaRPr lang="de-DE" dirty="0"/>
          </a:p>
        </p:txBody>
      </p:sp>
      <p:pic>
        <p:nvPicPr>
          <p:cNvPr id="8" name="Inhaltsplatzhalter 7" descr="SaturationOtsu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555776" y="1259280"/>
            <a:ext cx="4016453" cy="4978032"/>
          </a:xfr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Livewire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5</a:t>
            </a:r>
            <a:endParaRPr lang="de-DE" dirty="0"/>
          </a:p>
        </p:txBody>
      </p:sp>
      <p:pic>
        <p:nvPicPr>
          <p:cNvPr id="8" name="Inhaltsplatzhalter 7" descr="LiveWire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2411760" y="1214665"/>
            <a:ext cx="4044426" cy="5050534"/>
          </a:xfrm>
        </p:spPr>
      </p:pic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Weka</a:t>
            </a:r>
            <a:r>
              <a:rPr lang="de-DE" sz="3200" b="1" dirty="0" smtClean="0"/>
              <a:t> Segmentation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pic>
        <p:nvPicPr>
          <p:cNvPr id="7" name="Inhaltsplatzhalter 6" descr="TrainableWekaSegmentation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418362" y="1124744"/>
            <a:ext cx="6307276" cy="5246240"/>
          </a:xfrm>
        </p:spPr>
      </p:pic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6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err="1" smtClean="0"/>
              <a:t>Weka</a:t>
            </a:r>
            <a:r>
              <a:rPr lang="de-DE" sz="3200" b="1" dirty="0" smtClean="0"/>
              <a:t> Segmentation – </a:t>
            </a:r>
            <a:r>
              <a:rPr lang="de-DE" sz="3200" b="1" dirty="0" err="1" smtClean="0"/>
              <a:t>Apply</a:t>
            </a:r>
            <a:r>
              <a:rPr lang="de-DE" sz="3200" b="1" dirty="0" smtClean="0"/>
              <a:t> </a:t>
            </a:r>
            <a:r>
              <a:rPr lang="de-DE" sz="3200" b="1" dirty="0" err="1" smtClean="0"/>
              <a:t>Classifier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pic>
        <p:nvPicPr>
          <p:cNvPr id="7" name="Inhaltsplatzhalter 6" descr="TrainableWekaSegmentationApply.png"/>
          <p:cNvPicPr>
            <a:picLocks noGrp="1" noChangeAspect="1"/>
          </p:cNvPicPr>
          <p:nvPr>
            <p:ph type="pic" sz="quarter" idx="11"/>
          </p:nvPr>
        </p:nvPicPr>
        <p:blipFill>
          <a:blip r:embed="rId3" cstate="print"/>
          <a:srcRect t="4727" b="4727"/>
          <a:stretch>
            <a:fillRect/>
          </a:stretch>
        </p:blipFill>
        <p:spPr>
          <a:xfrm>
            <a:off x="4644008" y="1268760"/>
            <a:ext cx="3960440" cy="4968552"/>
          </a:xfrm>
        </p:spPr>
      </p:pic>
      <p:pic>
        <p:nvPicPr>
          <p:cNvPr id="11" name="Bildplatzhalter 10" descr="21.png"/>
          <p:cNvPicPr>
            <a:picLocks noGrp="1" noChangeAspect="1"/>
          </p:cNvPicPr>
          <p:nvPr>
            <p:ph type="pic" sz="quarter" idx="12"/>
          </p:nvPr>
        </p:nvPicPr>
        <p:blipFill>
          <a:blip r:embed="rId4" cstate="print"/>
          <a:srcRect t="4685" b="4685"/>
          <a:stretch>
            <a:fillRect/>
          </a:stretch>
        </p:blipFill>
        <p:spPr/>
      </p:pic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7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4294967295"/>
          </p:nvPr>
        </p:nvSpPr>
        <p:spPr>
          <a:xfrm>
            <a:off x="0" y="1268413"/>
            <a:ext cx="4032250" cy="4968875"/>
          </a:xfrm>
        </p:spPr>
        <p:txBody>
          <a:bodyPr/>
          <a:lstStyle/>
          <a:p>
            <a:endParaRPr lang="de-DE" dirty="0" smtClean="0"/>
          </a:p>
          <a:p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 lIns="92075" tIns="46038" rIns="92075" bIns="46038" anchor="ctr"/>
          <a:lstStyle/>
          <a:p>
            <a:pPr eaLnBrk="1" hangingPunct="1">
              <a:lnSpc>
                <a:spcPct val="90000"/>
              </a:lnSpc>
            </a:pPr>
            <a:r>
              <a:rPr lang="de-DE" sz="3200" b="1" dirty="0" smtClean="0"/>
              <a:t>GUI</a:t>
            </a:r>
            <a:r>
              <a:rPr lang="de-DE" sz="2200" b="0" dirty="0" smtClean="0"/>
              <a:t/>
            </a:r>
            <a:br>
              <a:rPr lang="de-DE" sz="2200" b="0" dirty="0" smtClean="0"/>
            </a:br>
            <a:endParaRPr lang="de-DE" sz="2200" b="0" dirty="0" smtClean="0"/>
          </a:p>
        </p:txBody>
      </p:sp>
      <p:pic>
        <p:nvPicPr>
          <p:cNvPr id="7" name="Inhaltsplatzhalter 6" descr="PluginGUI.pn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1455531" y="1266222"/>
            <a:ext cx="6232938" cy="5043098"/>
          </a:xfrm>
        </p:spPr>
      </p:pic>
      <p:sp>
        <p:nvSpPr>
          <p:cNvPr id="3" name="Fußzeilenplatzhalter 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© FH AACHEN UNIVERSITY OF APPLIED SCIENCES  |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Digitale</a:t>
            </a:r>
            <a:r>
              <a:rPr lang="en-US" sz="1200" dirty="0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 </a:t>
            </a:r>
            <a:r>
              <a:rPr lang="en-US" sz="1200" dirty="0" err="1" smtClean="0">
                <a:solidFill>
                  <a:prstClr val="black"/>
                </a:solidFill>
                <a:latin typeface="+mj-lt"/>
                <a:ea typeface="Verdana" pitchFamily="34" charset="0"/>
                <a:cs typeface="Verdana" pitchFamily="34" charset="0"/>
              </a:rPr>
              <a:t>Bildverarbeitung</a:t>
            </a:r>
            <a:endParaRPr lang="de-DE" sz="1200" dirty="0">
              <a:latin typeface="+mj-lt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de-DE" dirty="0" smtClean="0"/>
              <a:t>8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23568759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H%20Vortrag%20neu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337</Words>
  <Application>Microsoft Office PowerPoint</Application>
  <PresentationFormat>Bildschirmpräsentation (4:3)</PresentationFormat>
  <Paragraphs>98</Paragraphs>
  <Slides>20</Slides>
  <Notes>15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FH%20Vortrag%20neu</vt:lpstr>
      <vt:lpstr>Digitale Bildverarbeitung SS 2015  </vt:lpstr>
      <vt:lpstr>Aufgabenstellung  </vt:lpstr>
      <vt:lpstr>Übersicht der benutzten Plugins </vt:lpstr>
      <vt:lpstr>Color Threshold </vt:lpstr>
      <vt:lpstr>Threshold: Otsu (HSV-Image) </vt:lpstr>
      <vt:lpstr>Livewire </vt:lpstr>
      <vt:lpstr>Weka Segmentation </vt:lpstr>
      <vt:lpstr>Weka Segmentation – Apply Classifier </vt:lpstr>
      <vt:lpstr>GUI </vt:lpstr>
      <vt:lpstr>Programmstruktur </vt:lpstr>
      <vt:lpstr>ImageEdge</vt:lpstr>
      <vt:lpstr>Reflexionen filtern </vt:lpstr>
      <vt:lpstr>Reflexionen filtern </vt:lpstr>
      <vt:lpstr>ImageEdge auf Bild ohne Reflexionen </vt:lpstr>
      <vt:lpstr>Analyze Skeleton </vt:lpstr>
      <vt:lpstr>K-dimensionaler Baum</vt:lpstr>
      <vt:lpstr>Verbinden der Endpunkte</vt:lpstr>
      <vt:lpstr>Endergebnis </vt:lpstr>
      <vt:lpstr>Projekt auf Github</vt:lpstr>
      <vt:lpstr>Fragen?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Zeile 1 Zeile 2 Zeile 3</dc:title>
  <dc:creator>Andreas Terstegge</dc:creator>
  <cp:lastModifiedBy>Marcel Szalbach</cp:lastModifiedBy>
  <cp:revision>269</cp:revision>
  <dcterms:created xsi:type="dcterms:W3CDTF">2010-09-30T10:43:29Z</dcterms:created>
  <dcterms:modified xsi:type="dcterms:W3CDTF">2015-06-27T09:29:46Z</dcterms:modified>
</cp:coreProperties>
</file>

<file path=docProps/thumbnail.jpeg>
</file>